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730"/>
    <a:srgbClr val="3D8838"/>
    <a:srgbClr val="00CC00"/>
    <a:srgbClr val="CC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220" autoAdjust="0"/>
  </p:normalViewPr>
  <p:slideViewPr>
    <p:cSldViewPr snapToGrid="0">
      <p:cViewPr varScale="1">
        <p:scale>
          <a:sx n="57" d="100"/>
          <a:sy n="57" d="100"/>
        </p:scale>
        <p:origin x="26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4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00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3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61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72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8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51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96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7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8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9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7351-F257-45BB-BF81-F91C40B14DDA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08DA-8EC1-4863-A0E4-48B6C80AC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2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D37257C-0AFE-4D17-8A42-E2211E71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4" y="26543"/>
            <a:ext cx="6911820" cy="3479945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423EA36C-0EBD-47BD-9959-7ED82FD0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51557"/>
            <a:ext cx="6854230" cy="13766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070646-5DB1-4CCC-A984-92D67F46B6B7}"/>
              </a:ext>
            </a:extLst>
          </p:cNvPr>
          <p:cNvSpPr txBox="1"/>
          <p:nvPr/>
        </p:nvSpPr>
        <p:spPr>
          <a:xfrm>
            <a:off x="3833160" y="4186221"/>
            <a:ext cx="94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入会金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3418E0A-5033-4599-AF2E-46D7AE92C42E}"/>
              </a:ext>
            </a:extLst>
          </p:cNvPr>
          <p:cNvSpPr txBox="1"/>
          <p:nvPr/>
        </p:nvSpPr>
        <p:spPr>
          <a:xfrm>
            <a:off x="5853737" y="4141689"/>
            <a:ext cx="130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10,000</a:t>
            </a:r>
            <a:r>
              <a:rPr kumimoji="1" lang="ja-JP" altLang="en-US" sz="1600" dirty="0">
                <a:latin typeface="+mn-ea"/>
              </a:rPr>
              <a:t>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679F96-803E-447B-9745-9178359E632E}"/>
              </a:ext>
            </a:extLst>
          </p:cNvPr>
          <p:cNvSpPr txBox="1"/>
          <p:nvPr/>
        </p:nvSpPr>
        <p:spPr>
          <a:xfrm>
            <a:off x="3813881" y="4713621"/>
            <a:ext cx="1402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デイ会員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3C36E40-BF0F-4F22-AB23-FA6DB42B4B39}"/>
              </a:ext>
            </a:extLst>
          </p:cNvPr>
          <p:cNvSpPr txBox="1"/>
          <p:nvPr/>
        </p:nvSpPr>
        <p:spPr>
          <a:xfrm>
            <a:off x="5711869" y="4685484"/>
            <a:ext cx="155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7,000</a:t>
            </a:r>
            <a:r>
              <a:rPr kumimoji="1" lang="ja-JP" altLang="en-US" sz="1600" dirty="0">
                <a:latin typeface="+mn-ea"/>
              </a:rPr>
              <a:t>円</a:t>
            </a:r>
            <a:r>
              <a:rPr kumimoji="1" lang="en-US" altLang="ja-JP" sz="1600" dirty="0">
                <a:latin typeface="+mn-ea"/>
              </a:rPr>
              <a:t>/</a:t>
            </a:r>
            <a:r>
              <a:rPr kumimoji="1" lang="ja-JP" altLang="en-US" sz="1600" dirty="0">
                <a:latin typeface="+mn-ea"/>
              </a:rPr>
              <a:t>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3D4B8D1-D7D0-4724-AD74-9131AE3191A2}"/>
              </a:ext>
            </a:extLst>
          </p:cNvPr>
          <p:cNvSpPr txBox="1"/>
          <p:nvPr/>
        </p:nvSpPr>
        <p:spPr>
          <a:xfrm>
            <a:off x="3819927" y="4953307"/>
            <a:ext cx="3443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10</a:t>
            </a:r>
            <a:r>
              <a:rPr kumimoji="1" lang="ja-JP" altLang="en-US" sz="1200" dirty="0"/>
              <a:t>時～</a:t>
            </a:r>
            <a:r>
              <a:rPr kumimoji="1" lang="en-US" altLang="ja-JP" sz="1200" dirty="0"/>
              <a:t>17</a:t>
            </a:r>
            <a:r>
              <a:rPr kumimoji="1" lang="ja-JP" altLang="en-US" sz="1200" dirty="0"/>
              <a:t>時 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日・祝日を除く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7D123A-FBE1-48CE-8BCF-4664FE1A88C5}"/>
              </a:ext>
            </a:extLst>
          </p:cNvPr>
          <p:cNvSpPr txBox="1"/>
          <p:nvPr/>
        </p:nvSpPr>
        <p:spPr>
          <a:xfrm>
            <a:off x="3858038" y="5383266"/>
            <a:ext cx="1402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フル会員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283C23A-DED1-4D86-A2FB-F1B2193741DF}"/>
              </a:ext>
            </a:extLst>
          </p:cNvPr>
          <p:cNvSpPr txBox="1"/>
          <p:nvPr/>
        </p:nvSpPr>
        <p:spPr>
          <a:xfrm>
            <a:off x="3858037" y="5609469"/>
            <a:ext cx="344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10</a:t>
            </a:r>
            <a:r>
              <a:rPr kumimoji="1" lang="ja-JP" altLang="en-US" sz="1200" dirty="0"/>
              <a:t>時～</a:t>
            </a:r>
            <a:r>
              <a:rPr kumimoji="1" lang="en-US" altLang="ja-JP" sz="1200" dirty="0"/>
              <a:t>21</a:t>
            </a:r>
            <a:r>
              <a:rPr kumimoji="1" lang="ja-JP" altLang="en-US" sz="1200" dirty="0"/>
              <a:t>時 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すべての営業時間</a:t>
            </a:r>
            <a:endParaRPr kumimoji="1" lang="en-US" altLang="ja-JP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C2AC588-554E-4267-AF72-5753D77210C7}"/>
              </a:ext>
            </a:extLst>
          </p:cNvPr>
          <p:cNvSpPr txBox="1"/>
          <p:nvPr/>
        </p:nvSpPr>
        <p:spPr>
          <a:xfrm>
            <a:off x="5627123" y="5350813"/>
            <a:ext cx="155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10,000</a:t>
            </a:r>
            <a:r>
              <a:rPr kumimoji="1" lang="ja-JP" altLang="en-US" sz="1600" dirty="0">
                <a:latin typeface="+mn-ea"/>
              </a:rPr>
              <a:t>円</a:t>
            </a:r>
            <a:r>
              <a:rPr kumimoji="1" lang="en-US" altLang="ja-JP" sz="1600" dirty="0">
                <a:latin typeface="+mn-ea"/>
              </a:rPr>
              <a:t>/</a:t>
            </a:r>
            <a:r>
              <a:rPr kumimoji="1" lang="ja-JP" altLang="en-US" sz="1600" dirty="0">
                <a:latin typeface="+mn-ea"/>
              </a:rPr>
              <a:t>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0ABE392-0451-4298-A5E3-55221C31C217}"/>
              </a:ext>
            </a:extLst>
          </p:cNvPr>
          <p:cNvSpPr txBox="1"/>
          <p:nvPr/>
        </p:nvSpPr>
        <p:spPr>
          <a:xfrm>
            <a:off x="3739446" y="7029646"/>
            <a:ext cx="3118553" cy="277398"/>
          </a:xfrm>
          <a:prstGeom prst="rect">
            <a:avLst/>
          </a:prstGeom>
          <a:solidFill>
            <a:srgbClr val="28673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レッスン料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C1F41EB-34AB-4DC5-B7C2-2281D7D2A9E5}"/>
              </a:ext>
            </a:extLst>
          </p:cNvPr>
          <p:cNvSpPr txBox="1"/>
          <p:nvPr/>
        </p:nvSpPr>
        <p:spPr>
          <a:xfrm>
            <a:off x="3783311" y="7436825"/>
            <a:ext cx="260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体験レッスン</a:t>
            </a:r>
            <a:r>
              <a:rPr kumimoji="1" lang="en-US" altLang="ja-JP" sz="1400" dirty="0"/>
              <a:t>(25</a:t>
            </a:r>
            <a:r>
              <a:rPr kumimoji="1" lang="ja-JP" altLang="en-US" sz="1400" dirty="0"/>
              <a:t>分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051227C-BA82-4336-878D-C919DFC0D145}"/>
              </a:ext>
            </a:extLst>
          </p:cNvPr>
          <p:cNvSpPr txBox="1"/>
          <p:nvPr/>
        </p:nvSpPr>
        <p:spPr>
          <a:xfrm>
            <a:off x="3832885" y="6035916"/>
            <a:ext cx="278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施設利用料 </a:t>
            </a:r>
            <a:r>
              <a:rPr kumimoji="1" lang="en-US" altLang="ja-JP" sz="1400" dirty="0"/>
              <a:t>(50</a:t>
            </a:r>
            <a:r>
              <a:rPr kumimoji="1" lang="ja-JP" altLang="en-US" sz="1400" dirty="0"/>
              <a:t>分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881E6B8-AFB0-4478-B566-C80DA1286774}"/>
              </a:ext>
            </a:extLst>
          </p:cNvPr>
          <p:cNvSpPr txBox="1"/>
          <p:nvPr/>
        </p:nvSpPr>
        <p:spPr>
          <a:xfrm>
            <a:off x="6105752" y="6032309"/>
            <a:ext cx="155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500</a:t>
            </a:r>
            <a:r>
              <a:rPr kumimoji="1" lang="ja-JP" altLang="en-US" sz="1600" dirty="0">
                <a:latin typeface="+mn-ea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A7F6FDF-E278-4532-9701-0CEE6DE775B6}"/>
              </a:ext>
            </a:extLst>
          </p:cNvPr>
          <p:cNvSpPr txBox="1"/>
          <p:nvPr/>
        </p:nvSpPr>
        <p:spPr>
          <a:xfrm>
            <a:off x="5967190" y="7429309"/>
            <a:ext cx="130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1,000</a:t>
            </a:r>
            <a:r>
              <a:rPr kumimoji="1" lang="ja-JP" altLang="en-US" sz="1600" dirty="0">
                <a:latin typeface="+mn-ea"/>
              </a:rPr>
              <a:t>円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5015E6B-F279-4391-93B3-E0D045788755}"/>
              </a:ext>
            </a:extLst>
          </p:cNvPr>
          <p:cNvSpPr txBox="1"/>
          <p:nvPr/>
        </p:nvSpPr>
        <p:spPr>
          <a:xfrm>
            <a:off x="3774148" y="7999460"/>
            <a:ext cx="260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レッスン</a:t>
            </a:r>
            <a:r>
              <a:rPr kumimoji="1" lang="en-US" altLang="ja-JP" sz="1400" dirty="0"/>
              <a:t>(25</a:t>
            </a:r>
            <a:r>
              <a:rPr kumimoji="1" lang="ja-JP" altLang="en-US" sz="1400" dirty="0"/>
              <a:t>分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6D84A54-D0DE-4991-8D90-E7C72234F28B}"/>
              </a:ext>
            </a:extLst>
          </p:cNvPr>
          <p:cNvSpPr txBox="1"/>
          <p:nvPr/>
        </p:nvSpPr>
        <p:spPr>
          <a:xfrm>
            <a:off x="123415" y="1634273"/>
            <a:ext cx="7015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8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「ボールが曲がる！飛ばない</a:t>
            </a:r>
            <a:r>
              <a:rPr lang="ja-JP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！</a:t>
            </a:r>
            <a:endParaRPr lang="en-US" altLang="ja-JP" sz="2800" dirty="0">
              <a:solidFill>
                <a:schemeClr val="bg1"/>
              </a:solidFill>
              <a:latin typeface="Franklin Gothic Medium" panose="020B0603020102020204" pitchFamily="34" charset="0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　　　　　は</a:t>
            </a:r>
            <a:r>
              <a:rPr lang="ja-JP" altLang="ja-JP" sz="28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スイングに問題があるからです。</a:t>
            </a:r>
            <a:r>
              <a:rPr lang="ja-JP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」</a:t>
            </a:r>
            <a:endParaRPr lang="ja-JP" altLang="ja-JP" sz="2800" dirty="0">
              <a:solidFill>
                <a:schemeClr val="bg1"/>
              </a:solidFill>
              <a:latin typeface="Franklin Gothic Medium" panose="020B06030201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A17F3C8-C7C4-4CF1-B988-1F674EF63E3A}"/>
              </a:ext>
            </a:extLst>
          </p:cNvPr>
          <p:cNvSpPr txBox="1"/>
          <p:nvPr/>
        </p:nvSpPr>
        <p:spPr>
          <a:xfrm>
            <a:off x="2426603" y="2654256"/>
            <a:ext cx="5426254" cy="41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あなたの</a:t>
            </a:r>
            <a:r>
              <a:rPr lang="ja-JP" altLang="ja-JP" sz="20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スイングを美しく改善します</a:t>
            </a:r>
            <a:r>
              <a:rPr lang="ja-JP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HGP創英角ﾎﾟｯﾌﾟ体" panose="040B0A00000000000000" pitchFamily="50" charset="-128"/>
              </a:rPr>
              <a:t>！</a:t>
            </a:r>
            <a:endParaRPr lang="ja-JP" altLang="ja-JP" sz="2000" dirty="0">
              <a:solidFill>
                <a:schemeClr val="bg1"/>
              </a:solidFill>
              <a:latin typeface="Franklin Gothic Medium" panose="020B06030201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C752F8F-C7E6-4756-85C9-F247474D9FDB}"/>
              </a:ext>
            </a:extLst>
          </p:cNvPr>
          <p:cNvSpPr txBox="1"/>
          <p:nvPr/>
        </p:nvSpPr>
        <p:spPr>
          <a:xfrm>
            <a:off x="-29309" y="3493804"/>
            <a:ext cx="6900065" cy="307777"/>
          </a:xfrm>
          <a:prstGeom prst="rect">
            <a:avLst/>
          </a:prstGeom>
          <a:solidFill>
            <a:srgbClr val="28673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　　　　　　　　ごあいさつ　　　　　　　　　　　　　　　会員費　　　　　　　　　　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50536DD9-7AF8-4239-8256-F9B174B72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76" y="3999229"/>
            <a:ext cx="1774932" cy="17056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42B9BD0-C988-4B7C-B144-87E54F97CD87}"/>
              </a:ext>
            </a:extLst>
          </p:cNvPr>
          <p:cNvSpPr txBox="1"/>
          <p:nvPr/>
        </p:nvSpPr>
        <p:spPr>
          <a:xfrm>
            <a:off x="-15545" y="5830057"/>
            <a:ext cx="3760015" cy="307777"/>
          </a:xfrm>
          <a:prstGeom prst="rect">
            <a:avLst/>
          </a:prstGeom>
          <a:solidFill>
            <a:srgbClr val="28673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講師について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FB54DC4-A57C-461D-BD8E-8E2C7D64E947}"/>
              </a:ext>
            </a:extLst>
          </p:cNvPr>
          <p:cNvSpPr txBox="1"/>
          <p:nvPr/>
        </p:nvSpPr>
        <p:spPr>
          <a:xfrm>
            <a:off x="1166481" y="6308989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石井　保行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C4C8358-BF51-4229-BCB1-F8458AED52D8}"/>
              </a:ext>
            </a:extLst>
          </p:cNvPr>
          <p:cNvSpPr txBox="1"/>
          <p:nvPr/>
        </p:nvSpPr>
        <p:spPr>
          <a:xfrm>
            <a:off x="2256871" y="6296944"/>
            <a:ext cx="1274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Yasuyuki Ishii</a:t>
            </a:r>
            <a:endParaRPr kumimoji="1" lang="ja-JP" altLang="en-US" sz="16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992BD02-C8DC-45B3-A644-4BF0E69E3B2F}"/>
              </a:ext>
            </a:extLst>
          </p:cNvPr>
          <p:cNvSpPr txBox="1"/>
          <p:nvPr/>
        </p:nvSpPr>
        <p:spPr>
          <a:xfrm>
            <a:off x="1073299" y="6747288"/>
            <a:ext cx="2577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1962</a:t>
            </a:r>
            <a:r>
              <a:rPr kumimoji="1" lang="ja-JP" altLang="en-US" sz="1100" dirty="0"/>
              <a:t>年</a:t>
            </a:r>
            <a:r>
              <a:rPr kumimoji="1" lang="en-US" altLang="ja-JP" sz="1100" dirty="0"/>
              <a:t>2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21</a:t>
            </a:r>
            <a:r>
              <a:rPr kumimoji="1" lang="ja-JP" altLang="en-US" sz="1100" dirty="0"/>
              <a:t>日生</a:t>
            </a:r>
            <a:r>
              <a:rPr kumimoji="1" lang="en-US" altLang="ja-JP" sz="1100" dirty="0"/>
              <a:t>/</a:t>
            </a:r>
            <a:r>
              <a:rPr kumimoji="1" lang="ja-JP" altLang="en-US" sz="1100" dirty="0"/>
              <a:t>神奈川県大和市出身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1CE3F85-D55F-46AF-A2D2-8C9822F80C07}"/>
              </a:ext>
            </a:extLst>
          </p:cNvPr>
          <p:cNvCxnSpPr>
            <a:cxnSpLocks/>
          </p:cNvCxnSpPr>
          <p:nvPr/>
        </p:nvCxnSpPr>
        <p:spPr>
          <a:xfrm flipH="1" flipV="1">
            <a:off x="3740072" y="3501040"/>
            <a:ext cx="3990" cy="506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22DF228-7884-4235-BFA4-BECB744A3785}"/>
              </a:ext>
            </a:extLst>
          </p:cNvPr>
          <p:cNvSpPr txBox="1"/>
          <p:nvPr/>
        </p:nvSpPr>
        <p:spPr>
          <a:xfrm>
            <a:off x="-51101" y="7133162"/>
            <a:ext cx="3760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15</a:t>
            </a:r>
            <a:r>
              <a:rPr kumimoji="1" lang="ja-JP" altLang="en-US" sz="1050" dirty="0"/>
              <a:t>歳でゴルフを始め</a:t>
            </a:r>
            <a:r>
              <a:rPr kumimoji="1" lang="en-US" altLang="ja-JP" sz="1050" dirty="0"/>
              <a:t>25</a:t>
            </a:r>
            <a:r>
              <a:rPr kumimoji="1" lang="ja-JP" altLang="en-US" sz="1050" dirty="0"/>
              <a:t>歳からアマチュア競技に参戦する。神奈川アマ優勝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回、日本ミッドアマ優勝など、</a:t>
            </a:r>
            <a:r>
              <a:rPr kumimoji="1" lang="en-US" altLang="ja-JP" sz="1050" dirty="0"/>
              <a:t>41</a:t>
            </a:r>
            <a:r>
              <a:rPr kumimoji="1" lang="ja-JP" altLang="en-US" sz="1050" dirty="0"/>
              <a:t>歳の時にナショナルチームにも選抜された。経歴は日本ゴルフ協会のジュニア育成、ナショナル委員を</a:t>
            </a:r>
            <a:r>
              <a:rPr kumimoji="1" lang="en-US" altLang="ja-JP" sz="1050" dirty="0"/>
              <a:t>5</a:t>
            </a:r>
            <a:r>
              <a:rPr kumimoji="1" lang="ja-JP" altLang="en-US" sz="1050" dirty="0"/>
              <a:t>年勤める。</a:t>
            </a:r>
            <a:r>
              <a:rPr kumimoji="1" lang="en-US" altLang="ja-JP" sz="1050" dirty="0"/>
              <a:t>50</a:t>
            </a:r>
            <a:r>
              <a:rPr kumimoji="1" lang="ja-JP" altLang="en-US" sz="1050" dirty="0"/>
              <a:t>歳で日本プロゴルフ協会のティーチングプロの資格を取得しテーラーメイドの</a:t>
            </a:r>
            <a:r>
              <a:rPr kumimoji="1" lang="en-US" altLang="ja-JP" sz="1050" dirty="0"/>
              <a:t>MATT</a:t>
            </a:r>
            <a:r>
              <a:rPr kumimoji="1" lang="ja-JP" altLang="en-US" sz="1050" dirty="0"/>
              <a:t>（スイング解析システム）のオペレーターとして多くのアマチュアのスイング解析し現在にいたる。</a:t>
            </a:r>
            <a:endParaRPr kumimoji="1" lang="en-US" altLang="ja-JP" sz="105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E05C5C-EC29-4B27-9C47-08033E030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28" y="8692439"/>
            <a:ext cx="6667236" cy="108220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C196A0D-6D9B-4CC1-9C9D-5E94FFC29AAB}"/>
              </a:ext>
            </a:extLst>
          </p:cNvPr>
          <p:cNvSpPr txBox="1"/>
          <p:nvPr/>
        </p:nvSpPr>
        <p:spPr>
          <a:xfrm>
            <a:off x="5872301" y="7999460"/>
            <a:ext cx="130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10,000</a:t>
            </a:r>
            <a:r>
              <a:rPr kumimoji="1" lang="ja-JP" altLang="en-US" sz="1600" dirty="0">
                <a:latin typeface="+mn-ea"/>
              </a:rPr>
              <a:t>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C99DACB-7729-4CC5-878F-18356AC75621}"/>
              </a:ext>
            </a:extLst>
          </p:cNvPr>
          <p:cNvSpPr txBox="1"/>
          <p:nvPr/>
        </p:nvSpPr>
        <p:spPr>
          <a:xfrm>
            <a:off x="4985570" y="8056341"/>
            <a:ext cx="10912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チケット</a:t>
            </a:r>
            <a:r>
              <a:rPr kumimoji="1" lang="en-US" altLang="ja-JP" sz="1050" dirty="0">
                <a:latin typeface="+mn-ea"/>
              </a:rPr>
              <a:t>/4</a:t>
            </a:r>
            <a:r>
              <a:rPr kumimoji="1" lang="ja-JP" altLang="en-US" sz="1050" dirty="0">
                <a:latin typeface="+mn-ea"/>
              </a:rPr>
              <a:t>枚 </a:t>
            </a:r>
            <a:endParaRPr kumimoji="1" lang="en-US" altLang="ja-JP" sz="1050" dirty="0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E3D2BDB-36DB-4D99-9C44-2F22DAA00E2C}"/>
              </a:ext>
            </a:extLst>
          </p:cNvPr>
          <p:cNvSpPr txBox="1"/>
          <p:nvPr/>
        </p:nvSpPr>
        <p:spPr>
          <a:xfrm>
            <a:off x="-69275" y="3922999"/>
            <a:ext cx="204136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ビーワンゴルフスタジオはスイング解析が出来る高速カメラ、シュミレーションスクリーンを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打席に備えた会員制の練習場です。ご自分のペースでレッスンを受けテーマに合わせてチェックしながら練習が出来ます。今まで練習場で何発もボールを打って成果の上がらなかった方にはお勧めのスタジオです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A2621A1-3948-4BC5-941D-1DEC961919B3}"/>
              </a:ext>
            </a:extLst>
          </p:cNvPr>
          <p:cNvSpPr txBox="1"/>
          <p:nvPr/>
        </p:nvSpPr>
        <p:spPr>
          <a:xfrm>
            <a:off x="3858039" y="7651649"/>
            <a:ext cx="344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お一人様一回限り</a:t>
            </a:r>
            <a:endParaRPr kumimoji="1" lang="en-US" altLang="ja-JP" sz="12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644B372-FAF8-471A-8D94-3174D42D591D}"/>
              </a:ext>
            </a:extLst>
          </p:cNvPr>
          <p:cNvSpPr txBox="1"/>
          <p:nvPr/>
        </p:nvSpPr>
        <p:spPr>
          <a:xfrm>
            <a:off x="3858038" y="8251718"/>
            <a:ext cx="344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有効期限は半年</a:t>
            </a:r>
            <a:endParaRPr kumimoji="1" lang="en-US" altLang="ja-JP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271A97-7A60-428E-98DD-49CCA72FB053}"/>
              </a:ext>
            </a:extLst>
          </p:cNvPr>
          <p:cNvSpPr txBox="1"/>
          <p:nvPr/>
        </p:nvSpPr>
        <p:spPr>
          <a:xfrm>
            <a:off x="-42967" y="9156"/>
            <a:ext cx="6927275" cy="1015663"/>
          </a:xfrm>
          <a:prstGeom prst="rect">
            <a:avLst/>
          </a:prstGeom>
          <a:solidFill>
            <a:srgbClr val="286730"/>
          </a:solidFill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BE</a:t>
            </a:r>
            <a:r>
              <a:rPr kumimoji="1"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en-US" altLang="ja-JP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ONE</a:t>
            </a:r>
            <a:endParaRPr kumimoji="1"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B160C06-81EE-4E43-B982-4D847A1C0DAB}"/>
              </a:ext>
            </a:extLst>
          </p:cNvPr>
          <p:cNvSpPr txBox="1"/>
          <p:nvPr/>
        </p:nvSpPr>
        <p:spPr>
          <a:xfrm>
            <a:off x="3999265" y="79988"/>
            <a:ext cx="12978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GOLF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7A3E56E-A555-464C-8EB4-5D1A206560EC}"/>
              </a:ext>
            </a:extLst>
          </p:cNvPr>
          <p:cNvSpPr txBox="1"/>
          <p:nvPr/>
        </p:nvSpPr>
        <p:spPr>
          <a:xfrm>
            <a:off x="3993797" y="449738"/>
            <a:ext cx="26242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STUDIO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98DF4E4-9395-42BD-84E6-4C46FFF1A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07" y="0"/>
            <a:ext cx="1312144" cy="109345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17F23AB-48FD-47E8-87CF-FBA106A58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13" y="6192087"/>
            <a:ext cx="799688" cy="907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17D602-58DA-40D2-84F0-0707E80DF7F0}"/>
              </a:ext>
            </a:extLst>
          </p:cNvPr>
          <p:cNvSpPr txBox="1"/>
          <p:nvPr/>
        </p:nvSpPr>
        <p:spPr>
          <a:xfrm>
            <a:off x="3819927" y="6473474"/>
            <a:ext cx="2528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定休日　毎週火曜日</a:t>
            </a:r>
            <a:endParaRPr kumimoji="1" lang="en-US" altLang="ja-JP" sz="1400" dirty="0"/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平成</a:t>
            </a:r>
            <a:r>
              <a:rPr kumimoji="1" lang="en-US" altLang="ja-JP" sz="1200" dirty="0"/>
              <a:t>31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日より</a:t>
            </a:r>
          </a:p>
        </p:txBody>
      </p:sp>
    </p:spTree>
    <p:extLst>
      <p:ext uri="{BB962C8B-B14F-4D97-AF65-F5344CB8AC3E}">
        <p14:creationId xmlns:p14="http://schemas.microsoft.com/office/powerpoint/2010/main" val="365867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259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HGP創英角ﾎﾟｯﾌﾟ体</vt:lpstr>
      <vt:lpstr>游ゴシック</vt:lpstr>
      <vt:lpstr>Arial</vt:lpstr>
      <vt:lpstr>Calibri</vt:lpstr>
      <vt:lpstr>Calibri Light</vt:lpstr>
      <vt:lpstr>Franklin Gothic Medium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石井 保行</dc:creator>
  <cp:lastModifiedBy>石井 保行</cp:lastModifiedBy>
  <cp:revision>42</cp:revision>
  <cp:lastPrinted>2019-01-25T06:18:13Z</cp:lastPrinted>
  <dcterms:created xsi:type="dcterms:W3CDTF">2019-01-24T12:40:11Z</dcterms:created>
  <dcterms:modified xsi:type="dcterms:W3CDTF">2019-02-06T01:51:44Z</dcterms:modified>
</cp:coreProperties>
</file>